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70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6106-9EFE-3A41-9831-870890AAC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DDFA6-07CC-704F-9B81-08E002921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2036C-394A-934F-BDFB-3E31EDB3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559AA-98F9-5341-AEBA-BA1DEF79F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D0833-299D-394C-8D80-76D46D75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2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9855-F88C-3948-8E9A-5F75CE59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8E066-3852-A14E-A479-98D963B54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2F9CB-3123-3349-AD82-AD128D5C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C1D75-3AB5-4942-B3FB-B79393FEE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ADA56-B195-B846-BBCD-190B92BA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6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7801DF-28C2-0F49-BAAD-FC6BBEBF6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118F1-DA88-3F43-8B9D-98879C803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58B30-020E-6D49-92BA-D30F5BA6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5CCC5-FE2F-4749-AA74-BA195EAA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A590E-1468-5D40-AB41-BC4C9258F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0FF2-9F30-0340-9B4A-9D41BB1B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9175-FDC4-5447-8622-62BA9DD00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A6987-0684-DB45-B081-EF56A02BC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6603A-0BE8-9F41-B618-A4C6FEC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788BA-D575-E645-84D2-069ACEC6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65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916F-E964-5148-9398-97F6F5C8F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720F8-9AA6-C649-BDB8-9D6A62091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6A15B-84CF-3B45-B0B6-D2F99C09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BF97B-D4D2-934C-9818-EF213695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B3CD4-323E-2142-9169-6408C67B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1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7C4A-56FA-D64A-9FAF-DE12E687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5A464-4214-8B4A-9A99-7A5C8F08C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22C77-F35D-3A41-8D87-0BE39E856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C63E0-FA34-E943-81D6-B65E08A9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E1AA0-2497-7547-A644-205ADADF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9B03A-F3F6-1644-95AC-20F6A06E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0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FB22-D757-C54B-ACB7-5301526C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25C1E-1094-0C42-B73A-944D4F1EE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83864-12FB-6C44-BE9C-E5E0EC49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77FEA-D1E7-494F-9B06-8AAFEA526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A4DB6-D1F1-1141-A488-6EEB5794D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DC6CA-BA85-5747-84A9-8546E87D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9F3383-EBA4-5944-BB5C-DCA0FB27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1CB69-75D0-E74C-9293-52DC01A5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CB2C-ACB5-2945-9A62-471AC0B0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DC492-3887-B341-A293-514A1A9D1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6B909-8114-B44C-B25E-0AFEF84E3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BAE31-C273-FE4C-B74A-38D1F898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1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8DE3D-295A-6143-9575-DE78B68A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80B3C-C1E9-AE44-8AAF-642C87DCB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D1207-09DA-E14E-AFDC-79DC89B9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43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63E4-3E1D-3146-9DCE-88D90378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16AF8-ED5E-6741-BA5D-7F62A6840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3A9EC-D950-BD43-A84D-9FF0D9635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7980C-7A47-1D47-8703-E764C19B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6F209-11F8-A748-BA38-B77DFED3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3E284-9785-A440-9713-2D254D13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90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D88B-859C-DF49-B4FE-CBA047E6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84948-10E6-C447-ADC6-7C69414E7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A6C85-8DC8-444F-91BC-466B5EBB9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5984A-328D-804E-8C51-EC8AE867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CF3C-6FB9-6E42-B819-BBA0E54DD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8540E-C710-E640-99FD-AE64AF83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0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BB4D9-BAB0-9A44-B78B-D7CA36645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F903E-FC2D-6749-AE4C-4BAC1EF02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5CA5A-37FC-F94A-BD9F-D45B32C56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4545D-662E-1640-9143-76B8D4081C2A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6035C-F386-BB42-A2DB-3703315AB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A5272-C1B4-0F4B-A726-5C3067579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BA971-A63D-2646-8838-D49385C2D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0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371ECA-48E4-604F-A0DE-B61468986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2575" y="4016376"/>
            <a:ext cx="9144000" cy="384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Jason, Addis, Zach, Connor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11AD9-959D-6B40-AA5B-CD41EBE69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42" y="1830389"/>
            <a:ext cx="7961865" cy="21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7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6286-9A2C-6247-B8E8-8E0F39E5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8510-869E-614C-BE47-E7DE89EFFD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3371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Waypoint mission generation</a:t>
            </a:r>
          </a:p>
          <a:p>
            <a:r>
              <a:rPr lang="en-US" dirty="0"/>
              <a:t>Time and distance calculations</a:t>
            </a:r>
          </a:p>
          <a:p>
            <a:r>
              <a:rPr lang="en-US" dirty="0"/>
              <a:t>Plot summaries</a:t>
            </a:r>
          </a:p>
          <a:p>
            <a:r>
              <a:rPr lang="en-US" dirty="0"/>
              <a:t>Future: 3D model of designed flight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8FC03-FE7A-3847-87BE-3F6002E6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855" y="655865"/>
            <a:ext cx="7365058" cy="55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1E54-1137-C147-BDEE-54FE54DE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40165-A519-7649-9ACE-12290934B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flight plan generator that is…</a:t>
            </a:r>
          </a:p>
          <a:p>
            <a:pPr lvl="1"/>
            <a:r>
              <a:rPr lang="en-US" dirty="0"/>
              <a:t>Comprehensive</a:t>
            </a:r>
          </a:p>
          <a:p>
            <a:pPr lvl="1"/>
            <a:r>
              <a:rPr lang="en-US" dirty="0"/>
              <a:t>Detail-Oriented</a:t>
            </a:r>
          </a:p>
          <a:p>
            <a:pPr lvl="1"/>
            <a:r>
              <a:rPr lang="en-US" dirty="0"/>
              <a:t>3-Dimensional</a:t>
            </a:r>
          </a:p>
          <a:p>
            <a:pPr lvl="1"/>
            <a:r>
              <a:rPr lang="en-US" dirty="0"/>
              <a:t>Versatile</a:t>
            </a:r>
          </a:p>
          <a:p>
            <a:r>
              <a:rPr lang="en-US" dirty="0"/>
              <a:t>On the market today: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2-Dimensional</a:t>
            </a:r>
          </a:p>
          <a:p>
            <a:pPr lvl="1"/>
            <a:r>
              <a:rPr lang="en-US" dirty="0"/>
              <a:t>Standard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181E8-40B3-2E4A-93C8-4C742E64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962" y="2138363"/>
            <a:ext cx="2517776" cy="25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3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C79E-B03C-734F-BCC4-06ECF21D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F4247-18AD-6041-A9A1-C075368E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Film/Photography</a:t>
            </a:r>
          </a:p>
          <a:p>
            <a:r>
              <a:rPr lang="en-US" dirty="0"/>
              <a:t>Construction</a:t>
            </a:r>
          </a:p>
          <a:p>
            <a:r>
              <a:rPr lang="en-US" dirty="0"/>
              <a:t>3D Modeling</a:t>
            </a:r>
          </a:p>
          <a:p>
            <a:r>
              <a:rPr lang="en-US" dirty="0"/>
              <a:t>Surveillance </a:t>
            </a:r>
          </a:p>
          <a:p>
            <a:r>
              <a:rPr lang="en-US" dirty="0"/>
              <a:t>Modern new perspective</a:t>
            </a:r>
          </a:p>
          <a:p>
            <a:r>
              <a:rPr lang="en-US" dirty="0"/>
              <a:t>And…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3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5D5D6C-89FC-4243-8FC4-F7A1B755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7781"/>
            <a:ext cx="12192000" cy="8155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94C79E-B03C-734F-BCC4-06ECF21D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3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Drone Shows!</a:t>
            </a:r>
          </a:p>
        </p:txBody>
      </p:sp>
    </p:spTree>
    <p:extLst>
      <p:ext uri="{BB962C8B-B14F-4D97-AF65-F5344CB8AC3E}">
        <p14:creationId xmlns:p14="http://schemas.microsoft.com/office/powerpoint/2010/main" val="111410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AA5B9-C84D-9748-862D-01BD25C3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12" y="1273175"/>
            <a:ext cx="6029325" cy="4019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31C09A-68BA-064B-A029-5B543B12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Goals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9E0982-0260-A649-97E5-61EFF35ECA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Synchronization</a:t>
            </a:r>
          </a:p>
          <a:p>
            <a:r>
              <a:rPr lang="en-US" dirty="0"/>
              <a:t>Collaboration</a:t>
            </a:r>
          </a:p>
          <a:p>
            <a:r>
              <a:rPr lang="en-US" dirty="0"/>
              <a:t>Interface improvements</a:t>
            </a:r>
          </a:p>
          <a:p>
            <a:r>
              <a:rPr lang="en-US" dirty="0"/>
              <a:t>VR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4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FA46-2DD1-AC4B-8EF2-18684E72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CC919-1927-E044-B2A8-18CC5A9D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55" y="450853"/>
            <a:ext cx="7893695" cy="591738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628152-60C9-B24C-B8DD-2A273EFAD74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286955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3D Editing on 2D plane</a:t>
            </a:r>
          </a:p>
          <a:p>
            <a:r>
              <a:rPr lang="en-US" dirty="0"/>
              <a:t>Control over every aspect</a:t>
            </a:r>
          </a:p>
          <a:p>
            <a:r>
              <a:rPr lang="en-US" dirty="0"/>
              <a:t>Ability to edit/delete points</a:t>
            </a:r>
          </a:p>
          <a:p>
            <a:r>
              <a:rPr lang="en-US" dirty="0"/>
              <a:t>Automatic line connection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3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FDFD-A5FC-AB4F-99DB-31D267C2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Demo1">
            <a:hlinkClick r:id="" action="ppaction://media"/>
            <a:extLst>
              <a:ext uri="{FF2B5EF4-FFF2-40B4-BE49-F238E27FC236}">
                <a16:creationId xmlns:a16="http://schemas.microsoft.com/office/drawing/2014/main" id="{8F3C1769-724B-0B44-B7C8-DE888389E9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6749" y="484585"/>
            <a:ext cx="7951787" cy="59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FCEB-0E9E-BB4C-B975-AE5CDFFA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3C67C-72F3-E445-9B70-CDB382B5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88" y="764381"/>
            <a:ext cx="7496176" cy="56221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3B19F0-CB6E-7347-8300-CB4F5B8EE2A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286955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Flight plan positioning</a:t>
            </a:r>
          </a:p>
          <a:p>
            <a:r>
              <a:rPr lang="en-US" dirty="0"/>
              <a:t>Custom scaling</a:t>
            </a:r>
          </a:p>
          <a:p>
            <a:r>
              <a:rPr lang="en-US" dirty="0"/>
              <a:t>See current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FDFD-A5FC-AB4F-99DB-31D267C2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ScreenRecording_03-04-2018 10-12-53">
            <a:hlinkClick r:id="" action="ppaction://media"/>
            <a:extLst>
              <a:ext uri="{FF2B5EF4-FFF2-40B4-BE49-F238E27FC236}">
                <a16:creationId xmlns:a16="http://schemas.microsoft.com/office/drawing/2014/main" id="{2680155B-1354-8648-8734-A97B42FF5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9438" y="350837"/>
            <a:ext cx="8596312" cy="644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102</Words>
  <Application>Microsoft Macintosh PowerPoint</Application>
  <PresentationFormat>Widescreen</PresentationFormat>
  <Paragraphs>40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Our Goals</vt:lpstr>
      <vt:lpstr>Applications</vt:lpstr>
      <vt:lpstr>Drone Shows!</vt:lpstr>
      <vt:lpstr>Future Goals</vt:lpstr>
      <vt:lpstr>Editing</vt:lpstr>
      <vt:lpstr>Demo</vt:lpstr>
      <vt:lpstr>Map View</vt:lpstr>
      <vt:lpstr>Demo</vt:lpstr>
      <vt:lpstr>Confirmation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2018-03-04T17:19:03Z</dcterms:created>
  <dcterms:modified xsi:type="dcterms:W3CDTF">2018-03-04T18:43:39Z</dcterms:modified>
</cp:coreProperties>
</file>